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rtograph Mono Bold" panose="020B0604020202020204" charset="-52"/>
      <p:regular r:id="rId11"/>
    </p:embeddedFont>
    <p:embeddedFont>
      <p:font typeface="Open Sans" panose="020B0606030504020204" pitchFamily="34" charset="0"/>
      <p:regular r:id="rId12"/>
    </p:embeddedFont>
    <p:embeddedFont>
      <p:font typeface="Open Sans Bold" panose="020B0806030504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81093" y="400349"/>
            <a:ext cx="8525814" cy="9486302"/>
          </a:xfrm>
          <a:custGeom>
            <a:avLst/>
            <a:gdLst/>
            <a:ahLst/>
            <a:cxnLst/>
            <a:rect l="l" t="t" r="r" b="b"/>
            <a:pathLst>
              <a:path w="8525814" h="9486302">
                <a:moveTo>
                  <a:pt x="0" y="0"/>
                </a:moveTo>
                <a:lnTo>
                  <a:pt x="8525814" y="0"/>
                </a:lnTo>
                <a:lnTo>
                  <a:pt x="8525814" y="9486302"/>
                </a:lnTo>
                <a:lnTo>
                  <a:pt x="0" y="948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9188" y="4264978"/>
            <a:ext cx="1508962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rtograph Mono Bold"/>
              </a:rPr>
              <a:t>Банковская система РБ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65732" y="8767127"/>
            <a:ext cx="663106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Велютич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Дмитрий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18474" y="458094"/>
            <a:ext cx="9851052" cy="9370813"/>
          </a:xfrm>
          <a:custGeom>
            <a:avLst/>
            <a:gdLst/>
            <a:ahLst/>
            <a:cxnLst/>
            <a:rect l="l" t="t" r="r" b="b"/>
            <a:pathLst>
              <a:path w="9851052" h="9370813">
                <a:moveTo>
                  <a:pt x="0" y="0"/>
                </a:moveTo>
                <a:lnTo>
                  <a:pt x="9851052" y="0"/>
                </a:lnTo>
                <a:lnTo>
                  <a:pt x="9851052" y="9370812"/>
                </a:lnTo>
                <a:lnTo>
                  <a:pt x="0" y="937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19273" y="423077"/>
            <a:ext cx="10151920" cy="8451473"/>
          </a:xfrm>
          <a:custGeom>
            <a:avLst/>
            <a:gdLst/>
            <a:ahLst/>
            <a:cxnLst/>
            <a:rect l="l" t="t" r="r" b="b"/>
            <a:pathLst>
              <a:path w="10151920" h="8451473">
                <a:moveTo>
                  <a:pt x="0" y="0"/>
                </a:moveTo>
                <a:lnTo>
                  <a:pt x="10151920" y="0"/>
                </a:lnTo>
                <a:lnTo>
                  <a:pt x="10151920" y="8451473"/>
                </a:lnTo>
                <a:lnTo>
                  <a:pt x="0" y="8451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3008" y="8929826"/>
            <a:ext cx="7922910" cy="93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24"/>
              </a:lnSpc>
            </a:pPr>
            <a:r>
              <a:rPr lang="en-US" sz="5446">
                <a:solidFill>
                  <a:srgbClr val="000000"/>
                </a:solidFill>
                <a:latin typeface="Open Sans Bold"/>
              </a:rPr>
              <a:t>Коммерческие банки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11472" y="8929826"/>
            <a:ext cx="2214128" cy="93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24"/>
              </a:lnSpc>
            </a:pPr>
            <a:r>
              <a:rPr lang="en-US" sz="5446" dirty="0">
                <a:solidFill>
                  <a:srgbClr val="000000"/>
                </a:solidFill>
                <a:latin typeface="Open Sans Bold"/>
              </a:rPr>
              <a:t>НКФО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0767" y="1028700"/>
            <a:ext cx="4784823" cy="4784823"/>
          </a:xfrm>
          <a:custGeom>
            <a:avLst/>
            <a:gdLst/>
            <a:ahLst/>
            <a:cxnLst/>
            <a:rect l="l" t="t" r="r" b="b"/>
            <a:pathLst>
              <a:path w="4784823" h="4784823">
                <a:moveTo>
                  <a:pt x="0" y="0"/>
                </a:moveTo>
                <a:lnTo>
                  <a:pt x="4784823" y="0"/>
                </a:lnTo>
                <a:lnTo>
                  <a:pt x="4784823" y="4784823"/>
                </a:lnTo>
                <a:lnTo>
                  <a:pt x="0" y="4784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58045" y="848906"/>
            <a:ext cx="8589187" cy="8589187"/>
          </a:xfrm>
          <a:custGeom>
            <a:avLst/>
            <a:gdLst/>
            <a:ahLst/>
            <a:cxnLst/>
            <a:rect l="l" t="t" r="r" b="b"/>
            <a:pathLst>
              <a:path w="8589187" h="8589187">
                <a:moveTo>
                  <a:pt x="0" y="0"/>
                </a:moveTo>
                <a:lnTo>
                  <a:pt x="8589188" y="0"/>
                </a:lnTo>
                <a:lnTo>
                  <a:pt x="8589188" y="8589188"/>
                </a:lnTo>
                <a:lnTo>
                  <a:pt x="0" y="858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43808" y="4913372"/>
            <a:ext cx="4524721" cy="4524721"/>
          </a:xfrm>
          <a:custGeom>
            <a:avLst/>
            <a:gdLst/>
            <a:ahLst/>
            <a:cxnLst/>
            <a:rect l="l" t="t" r="r" b="b"/>
            <a:pathLst>
              <a:path w="4524721" h="4524721">
                <a:moveTo>
                  <a:pt x="0" y="0"/>
                </a:moveTo>
                <a:lnTo>
                  <a:pt x="4524722" y="0"/>
                </a:lnTo>
                <a:lnTo>
                  <a:pt x="4524722" y="4524722"/>
                </a:lnTo>
                <a:lnTo>
                  <a:pt x="0" y="452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59764" y="430086"/>
            <a:ext cx="6883724" cy="5231630"/>
          </a:xfrm>
          <a:custGeom>
            <a:avLst/>
            <a:gdLst/>
            <a:ahLst/>
            <a:cxnLst/>
            <a:rect l="l" t="t" r="r" b="b"/>
            <a:pathLst>
              <a:path w="6883724" h="5231630">
                <a:moveTo>
                  <a:pt x="0" y="0"/>
                </a:moveTo>
                <a:lnTo>
                  <a:pt x="6883724" y="0"/>
                </a:lnTo>
                <a:lnTo>
                  <a:pt x="6883724" y="5231630"/>
                </a:lnTo>
                <a:lnTo>
                  <a:pt x="0" y="523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4913" y="5802651"/>
            <a:ext cx="4165226" cy="4310713"/>
          </a:xfrm>
          <a:custGeom>
            <a:avLst/>
            <a:gdLst/>
            <a:ahLst/>
            <a:cxnLst/>
            <a:rect l="l" t="t" r="r" b="b"/>
            <a:pathLst>
              <a:path w="4165226" h="4310713">
                <a:moveTo>
                  <a:pt x="0" y="0"/>
                </a:moveTo>
                <a:lnTo>
                  <a:pt x="4165226" y="0"/>
                </a:lnTo>
                <a:lnTo>
                  <a:pt x="4165226" y="4310713"/>
                </a:lnTo>
                <a:lnTo>
                  <a:pt x="0" y="4310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26882" y="6971267"/>
            <a:ext cx="6361118" cy="3315733"/>
          </a:xfrm>
          <a:custGeom>
            <a:avLst/>
            <a:gdLst/>
            <a:ahLst/>
            <a:cxnLst/>
            <a:rect l="l" t="t" r="r" b="b"/>
            <a:pathLst>
              <a:path w="6361118" h="3315733">
                <a:moveTo>
                  <a:pt x="0" y="0"/>
                </a:moveTo>
                <a:lnTo>
                  <a:pt x="6361118" y="0"/>
                </a:lnTo>
                <a:lnTo>
                  <a:pt x="6361118" y="3315733"/>
                </a:lnTo>
                <a:lnTo>
                  <a:pt x="0" y="331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59764" y="5621009"/>
            <a:ext cx="68837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BSCEE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603" y="165906"/>
            <a:ext cx="4936093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Альфа 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Банк БелВЭБ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Банк ВТБ (Беларусь)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Банк Дабрабыт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Банк Решение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Белагропромбанк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Беларусбанк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Белгазпромбанк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Белинвестбанк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13697" y="2332074"/>
            <a:ext cx="3467695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БНБ-Банк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БСБ 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БТА 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МТБанк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Паритетбанк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Приорбанк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РРБ-Банк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Сбер 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СтатусБанк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Технобанк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ТК Банк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Цептер Банк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54179" y="635108"/>
            <a:ext cx="6805121" cy="4508392"/>
          </a:xfrm>
          <a:custGeom>
            <a:avLst/>
            <a:gdLst/>
            <a:ahLst/>
            <a:cxnLst/>
            <a:rect l="l" t="t" r="r" b="b"/>
            <a:pathLst>
              <a:path w="6805121" h="4508392">
                <a:moveTo>
                  <a:pt x="0" y="0"/>
                </a:moveTo>
                <a:lnTo>
                  <a:pt x="6805121" y="0"/>
                </a:lnTo>
                <a:lnTo>
                  <a:pt x="6805121" y="4508392"/>
                </a:lnTo>
                <a:lnTo>
                  <a:pt x="0" y="4508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4278" y="1028700"/>
            <a:ext cx="9246742" cy="8229600"/>
          </a:xfrm>
          <a:custGeom>
            <a:avLst/>
            <a:gdLst/>
            <a:ahLst/>
            <a:cxnLst/>
            <a:rect l="l" t="t" r="r" b="b"/>
            <a:pathLst>
              <a:path w="9246742" h="8229600">
                <a:moveTo>
                  <a:pt x="0" y="0"/>
                </a:moveTo>
                <a:lnTo>
                  <a:pt x="9246741" y="0"/>
                </a:lnTo>
                <a:lnTo>
                  <a:pt x="92467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3661" y="5737024"/>
            <a:ext cx="6365639" cy="3914868"/>
          </a:xfrm>
          <a:custGeom>
            <a:avLst/>
            <a:gdLst/>
            <a:ahLst/>
            <a:cxnLst/>
            <a:rect l="l" t="t" r="r" b="b"/>
            <a:pathLst>
              <a:path w="6365639" h="3914868">
                <a:moveTo>
                  <a:pt x="0" y="0"/>
                </a:moveTo>
                <a:lnTo>
                  <a:pt x="6365639" y="0"/>
                </a:lnTo>
                <a:lnTo>
                  <a:pt x="6365639" y="3914868"/>
                </a:lnTo>
                <a:lnTo>
                  <a:pt x="0" y="3914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0462" y="642695"/>
            <a:ext cx="6342839" cy="7354016"/>
          </a:xfrm>
          <a:custGeom>
            <a:avLst/>
            <a:gdLst/>
            <a:ahLst/>
            <a:cxnLst/>
            <a:rect l="l" t="t" r="r" b="b"/>
            <a:pathLst>
              <a:path w="6342839" h="7354016">
                <a:moveTo>
                  <a:pt x="0" y="0"/>
                </a:moveTo>
                <a:lnTo>
                  <a:pt x="6342838" y="0"/>
                </a:lnTo>
                <a:lnTo>
                  <a:pt x="6342838" y="7354016"/>
                </a:lnTo>
                <a:lnTo>
                  <a:pt x="0" y="735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57939" y="766429"/>
            <a:ext cx="6210776" cy="7200900"/>
          </a:xfrm>
          <a:custGeom>
            <a:avLst/>
            <a:gdLst/>
            <a:ahLst/>
            <a:cxnLst/>
            <a:rect l="l" t="t" r="r" b="b"/>
            <a:pathLst>
              <a:path w="6210776" h="7200900">
                <a:moveTo>
                  <a:pt x="0" y="0"/>
                </a:moveTo>
                <a:lnTo>
                  <a:pt x="6210776" y="0"/>
                </a:lnTo>
                <a:lnTo>
                  <a:pt x="621077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06308" y="766429"/>
            <a:ext cx="6292155" cy="7295252"/>
          </a:xfrm>
          <a:custGeom>
            <a:avLst/>
            <a:gdLst/>
            <a:ahLst/>
            <a:cxnLst/>
            <a:rect l="l" t="t" r="r" b="b"/>
            <a:pathLst>
              <a:path w="6292155" h="7295252">
                <a:moveTo>
                  <a:pt x="0" y="0"/>
                </a:moveTo>
                <a:lnTo>
                  <a:pt x="6292154" y="0"/>
                </a:lnTo>
                <a:lnTo>
                  <a:pt x="6292154" y="7295252"/>
                </a:lnTo>
                <a:lnTo>
                  <a:pt x="0" y="72952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23657" y="8767127"/>
            <a:ext cx="1030194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Работа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коммерческого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банка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6878" y="57544"/>
            <a:ext cx="3950208" cy="4114800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80451" y="2069296"/>
            <a:ext cx="6727098" cy="5339634"/>
          </a:xfrm>
          <a:custGeom>
            <a:avLst/>
            <a:gdLst/>
            <a:ahLst/>
            <a:cxnLst/>
            <a:rect l="l" t="t" r="r" b="b"/>
            <a:pathLst>
              <a:path w="6727098" h="5339634">
                <a:moveTo>
                  <a:pt x="0" y="0"/>
                </a:moveTo>
                <a:lnTo>
                  <a:pt x="6727098" y="0"/>
                </a:lnTo>
                <a:lnTo>
                  <a:pt x="6727098" y="5339634"/>
                </a:lnTo>
                <a:lnTo>
                  <a:pt x="0" y="533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1329" y="5454643"/>
            <a:ext cx="4713852" cy="4114800"/>
          </a:xfrm>
          <a:custGeom>
            <a:avLst/>
            <a:gdLst/>
            <a:ahLst/>
            <a:cxnLst/>
            <a:rect l="l" t="t" r="r" b="b"/>
            <a:pathLst>
              <a:path w="4713852" h="4114800">
                <a:moveTo>
                  <a:pt x="0" y="0"/>
                </a:moveTo>
                <a:lnTo>
                  <a:pt x="4713852" y="0"/>
                </a:lnTo>
                <a:lnTo>
                  <a:pt x="47138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22743" y="5556564"/>
            <a:ext cx="4576237" cy="4114800"/>
          </a:xfrm>
          <a:custGeom>
            <a:avLst/>
            <a:gdLst/>
            <a:ahLst/>
            <a:cxnLst/>
            <a:rect l="l" t="t" r="r" b="b"/>
            <a:pathLst>
              <a:path w="4576237" h="4114800">
                <a:moveTo>
                  <a:pt x="0" y="0"/>
                </a:moveTo>
                <a:lnTo>
                  <a:pt x="4576238" y="0"/>
                </a:lnTo>
                <a:lnTo>
                  <a:pt x="45762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95123" y="314402"/>
            <a:ext cx="4329386" cy="4318562"/>
          </a:xfrm>
          <a:custGeom>
            <a:avLst/>
            <a:gdLst/>
            <a:ahLst/>
            <a:cxnLst/>
            <a:rect l="l" t="t" r="r" b="b"/>
            <a:pathLst>
              <a:path w="4329386" h="4318562">
                <a:moveTo>
                  <a:pt x="0" y="0"/>
                </a:moveTo>
                <a:lnTo>
                  <a:pt x="4329386" y="0"/>
                </a:lnTo>
                <a:lnTo>
                  <a:pt x="4329386" y="4318562"/>
                </a:lnTo>
                <a:lnTo>
                  <a:pt x="0" y="4318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0363" y="4563110"/>
            <a:ext cx="51209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Концентрация капитала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79065" y="9604689"/>
            <a:ext cx="42964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Финансовый лизинг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21" y="9604689"/>
            <a:ext cx="55436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Инсайдерские отношения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80451" y="7547289"/>
            <a:ext cx="6724282" cy="56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267">
                <a:solidFill>
                  <a:srgbClr val="000000"/>
                </a:solidFill>
                <a:latin typeface="Open Sans Bold"/>
              </a:rPr>
              <a:t>Увеличение объема операций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004" y="4306252"/>
            <a:ext cx="38960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Профессионализм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81093" y="400349"/>
            <a:ext cx="8525814" cy="9486302"/>
          </a:xfrm>
          <a:custGeom>
            <a:avLst/>
            <a:gdLst/>
            <a:ahLst/>
            <a:cxnLst/>
            <a:rect l="l" t="t" r="r" b="b"/>
            <a:pathLst>
              <a:path w="8525814" h="9486302">
                <a:moveTo>
                  <a:pt x="0" y="0"/>
                </a:moveTo>
                <a:lnTo>
                  <a:pt x="8525814" y="0"/>
                </a:lnTo>
                <a:lnTo>
                  <a:pt x="8525814" y="9486302"/>
                </a:lnTo>
                <a:lnTo>
                  <a:pt x="0" y="948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9188" y="4264978"/>
            <a:ext cx="1508962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rtograph Mono Bold"/>
              </a:rPr>
              <a:t>Банковская система РБ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65732" y="8767127"/>
            <a:ext cx="663106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Велютич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Дмитрий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</Words>
  <Application>Microsoft Office PowerPoint</Application>
  <PresentationFormat>Произвольный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Open Sans</vt:lpstr>
      <vt:lpstr>Arial</vt:lpstr>
      <vt:lpstr>Cartograph Mono Bold</vt:lpstr>
      <vt:lpstr>Open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Банковская система РБ</dc:title>
  <dc:creator>Велютич Дмитрий</dc:creator>
  <cp:lastModifiedBy>Дмитрий Велютич</cp:lastModifiedBy>
  <cp:revision>4</cp:revision>
  <dcterms:created xsi:type="dcterms:W3CDTF">2006-08-16T00:00:00Z</dcterms:created>
  <dcterms:modified xsi:type="dcterms:W3CDTF">2024-02-25T22:20:25Z</dcterms:modified>
  <dc:identifier>DAF91DMV6mM</dc:identifier>
</cp:coreProperties>
</file>